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72" r:id="rId4"/>
    <p:sldId id="257" r:id="rId5"/>
    <p:sldId id="256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324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40DC-7D24-41DB-B96B-88AA6FBCB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2c0_29384512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8143931" cy="5840435"/>
          </a:xfrm>
        </p:spPr>
      </p:pic>
      <p:sp>
        <p:nvSpPr>
          <p:cNvPr id="13" name="Прямоугольник 12"/>
          <p:cNvSpPr/>
          <p:nvPr/>
        </p:nvSpPr>
        <p:spPr>
          <a:xfrm>
            <a:off x="1071538" y="1428737"/>
            <a:ext cx="64294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Вечер русского фольклора</a:t>
            </a:r>
            <a:endParaRPr lang="ru-RU" sz="2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2643182"/>
            <a:ext cx="69259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«Осенние посиделки»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55180_b243_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173495_1256154114_0_3ba46_920f595f_X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009904" cy="3357562"/>
          </a:xfrm>
        </p:spPr>
      </p:pic>
      <p:pic>
        <p:nvPicPr>
          <p:cNvPr id="5" name="Рисунок 4" descr="post-30-130856004229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0"/>
            <a:ext cx="3119438" cy="3357562"/>
          </a:xfrm>
          <a:prstGeom prst="rect">
            <a:avLst/>
          </a:prstGeom>
        </p:spPr>
      </p:pic>
      <p:pic>
        <p:nvPicPr>
          <p:cNvPr id="6" name="Рисунок 5" descr="1500a6da4522ca30f972bc84ee6_prev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9" y="0"/>
            <a:ext cx="3071802" cy="335756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7562"/>
            <a:ext cx="4643470" cy="3500438"/>
          </a:xfrm>
          <a:prstGeom prst="rect">
            <a:avLst/>
          </a:prstGeom>
        </p:spPr>
      </p:pic>
      <p:pic>
        <p:nvPicPr>
          <p:cNvPr id="8" name="Рисунок 7" descr="ddca9f33199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43439" y="3339735"/>
            <a:ext cx="4500561" cy="351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f0a4_7a6248f5_X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285729"/>
            <a:ext cx="8215370" cy="4572032"/>
          </a:xfrm>
        </p:spPr>
      </p:pic>
      <p:sp>
        <p:nvSpPr>
          <p:cNvPr id="5" name="TextBox 4"/>
          <p:cNvSpPr txBox="1"/>
          <p:nvPr/>
        </p:nvSpPr>
        <p:spPr>
          <a:xfrm>
            <a:off x="1000100" y="785794"/>
            <a:ext cx="24288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сентябрь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 descr="ed5ba715298a2a60a42a68409a390b45_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4929198"/>
            <a:ext cx="2350876" cy="1765294"/>
          </a:xfrm>
          <a:prstGeom prst="rect">
            <a:avLst/>
          </a:prstGeom>
        </p:spPr>
      </p:pic>
      <p:pic>
        <p:nvPicPr>
          <p:cNvPr id="7" name="Рисунок 6" descr="Beta1_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4707036"/>
            <a:ext cx="2428892" cy="2150964"/>
          </a:xfrm>
          <a:prstGeom prst="rect">
            <a:avLst/>
          </a:prstGeom>
        </p:spPr>
      </p:pic>
      <p:pic>
        <p:nvPicPr>
          <p:cNvPr id="8" name="Рисунок 7" descr="1220621815_4963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8" y="4871323"/>
            <a:ext cx="2452688" cy="1986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32c0_29384512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9"/>
            <a:ext cx="8424117" cy="6072229"/>
          </a:xfrm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507209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Октябрь-листопадник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358246" cy="4525963"/>
          </a:xfrm>
        </p:spPr>
      </p:pic>
      <p:sp>
        <p:nvSpPr>
          <p:cNvPr id="5" name="TextBox 4"/>
          <p:cNvSpPr txBox="1"/>
          <p:nvPr/>
        </p:nvSpPr>
        <p:spPr>
          <a:xfrm>
            <a:off x="928662" y="642918"/>
            <a:ext cx="528641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Ноябрь -</a:t>
            </a:r>
            <a:r>
              <a:rPr lang="ru-RU" sz="4800" b="1" dirty="0" err="1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холодень</a:t>
            </a:r>
            <a:endParaRPr lang="ru-RU" sz="48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6" name="Рисунок 5" descr="91924896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500570"/>
            <a:ext cx="3143240" cy="2357430"/>
          </a:xfrm>
          <a:prstGeom prst="rect">
            <a:avLst/>
          </a:prstGeom>
        </p:spPr>
      </p:pic>
      <p:pic>
        <p:nvPicPr>
          <p:cNvPr id="7" name="Рисунок 6" descr="de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632543"/>
            <a:ext cx="2549449" cy="2225457"/>
          </a:xfrm>
          <a:prstGeom prst="rect">
            <a:avLst/>
          </a:prstGeom>
        </p:spPr>
      </p:pic>
      <p:pic>
        <p:nvPicPr>
          <p:cNvPr id="8" name="Рисунок 7" descr="0000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5008" y="4404550"/>
            <a:ext cx="2524126" cy="2453450"/>
          </a:xfrm>
          <a:prstGeom prst="rect">
            <a:avLst/>
          </a:prstGeom>
        </p:spPr>
      </p:pic>
      <p:pic>
        <p:nvPicPr>
          <p:cNvPr id="9" name="Рисунок 8" descr="0a2cbc0a84381a67c1d89e9eb7a7327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86500" y="0"/>
            <a:ext cx="2857500" cy="1905000"/>
          </a:xfrm>
          <a:prstGeom prst="rect">
            <a:avLst/>
          </a:prstGeom>
        </p:spPr>
      </p:pic>
      <p:pic>
        <p:nvPicPr>
          <p:cNvPr id="10" name="Рисунок 9" descr="1191256797_o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86512" y="1928802"/>
            <a:ext cx="285748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565740_85e7d80c7ce6fbd515826a5380998f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286808" cy="5840435"/>
          </a:xfrm>
        </p:spPr>
      </p:pic>
      <p:sp>
        <p:nvSpPr>
          <p:cNvPr id="5" name="TextBox 4"/>
          <p:cNvSpPr txBox="1"/>
          <p:nvPr/>
        </p:nvSpPr>
        <p:spPr>
          <a:xfrm>
            <a:off x="1714480" y="1357298"/>
            <a:ext cx="600079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До свидания, осень!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Бельгия</a:t>
            </a:r>
          </a:p>
        </p:txBody>
      </p:sp>
      <p:pic>
        <p:nvPicPr>
          <p:cNvPr id="4099" name="Picture 4" descr="бельг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7632700" cy="532765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Болгария</a:t>
            </a:r>
          </a:p>
        </p:txBody>
      </p:sp>
      <p:pic>
        <p:nvPicPr>
          <p:cNvPr id="5123" name="Picture 4" descr="болгар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8569325" cy="53276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Финляндия</a:t>
            </a:r>
          </a:p>
        </p:txBody>
      </p:sp>
      <p:pic>
        <p:nvPicPr>
          <p:cNvPr id="11267" name="Picture 4" descr="финлянд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8642350" cy="547211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227883_1262443277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44" y="1285860"/>
            <a:ext cx="8580125" cy="509192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НАЧИНАЕМ С</a:t>
            </a:r>
            <a:r>
              <a:rPr lang="ru-RU" sz="4800" dirty="0" smtClean="0"/>
              <a:t> РАЗМИНКИ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р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20712"/>
            <a:ext cx="8572560" cy="573724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f45c_7bd701a4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358245" cy="5840435"/>
          </a:xfrm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614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Золотая волшебница-Осень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ыж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85818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getables_and_fruits_1024x7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7" y="285728"/>
            <a:ext cx="8358246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01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285728"/>
            <a:ext cx="8229600" cy="5616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labfgvt12198472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215369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to6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6357982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НАЧИНАЕМ С РАЗМИНКИ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Бельгия</vt:lpstr>
      <vt:lpstr>Болгария</vt:lpstr>
      <vt:lpstr>Финляндия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Стас</dc:creator>
  <cp:lastModifiedBy>Admin</cp:lastModifiedBy>
  <cp:revision>29</cp:revision>
  <dcterms:modified xsi:type="dcterms:W3CDTF">2017-01-31T18:08:19Z</dcterms:modified>
</cp:coreProperties>
</file>