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7" r:id="rId10"/>
    <p:sldId id="265" r:id="rId11"/>
    <p:sldId id="266" r:id="rId12"/>
    <p:sldId id="269" r:id="rId13"/>
    <p:sldId id="268" r:id="rId14"/>
    <p:sldId id="273" r:id="rId15"/>
    <p:sldId id="272" r:id="rId16"/>
    <p:sldId id="271" r:id="rId17"/>
    <p:sldId id="270" r:id="rId18"/>
    <p:sldId id="274" r:id="rId19"/>
    <p:sldId id="282" r:id="rId20"/>
    <p:sldId id="292" r:id="rId21"/>
    <p:sldId id="281" r:id="rId22"/>
    <p:sldId id="280" r:id="rId23"/>
    <p:sldId id="278" r:id="rId24"/>
    <p:sldId id="286" r:id="rId25"/>
    <p:sldId id="290" r:id="rId26"/>
    <p:sldId id="288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5" autoAdjust="0"/>
    <p:restoredTop sz="94660"/>
  </p:normalViewPr>
  <p:slideViewPr>
    <p:cSldViewPr>
      <p:cViewPr>
        <p:scale>
          <a:sx n="50" d="100"/>
          <a:sy n="50" d="100"/>
        </p:scale>
        <p:origin x="-110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368-AAE0-44FA-B8F1-35AC52B5AAB6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4B3-D8CC-4FAC-A69D-C740F64B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F08E-0AAB-4247-9ABF-7D271C618B72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0812-D2DF-4907-96FB-83880C74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951-6476-4A01-AA4A-5B0B7F5C7CF6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BE65-2FCD-41F6-AB73-365EB1E0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6B48-099F-44B3-9DCE-0E700CC76A51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2682-8A38-4423-84E5-75A75A09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5F37-DA38-4E05-BF13-83761CA1D236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3275-2C32-4D81-9BD3-ED151BA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2EB3-862B-4F99-AB03-69629E56E152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8255-4306-416E-B507-AC49B636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CB9-6C78-466A-8D67-0BE143609700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CF46-D10F-49F4-8ACA-D9FB81DC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AD95-7A56-499B-9A16-FF574D98DE3B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2668-6BBC-4F63-9EE1-3AEF8AFA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A3A5-96E3-43B9-9204-F4B0E7236A9F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B32A-5CD1-4087-A9D0-524756E0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BC40-FF16-4351-B6D4-2DEF761E528E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9998-3FC7-49EA-BC24-E0043E1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A616-9B2F-4473-9519-74312BEB33A9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D5AC-5FEC-4426-B721-B928B883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E7F59-121D-415E-9B5C-2EE44CA9015A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3B362-951C-4983-B48A-E2692449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3;&#1080;&#1084;&#1085;%20&#1089;&#1086;&#1095;&#1080;&#1085;&#1089;&#1082;&#1086;&#1081;%20&#1086;&#1083;&#1080;&#1084;&#1087;&#1080;&#1072;&#1076;&#1099;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imesofindia.indiatimes.com/photo/15028251.c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4986" y="2318378"/>
            <a:ext cx="6553162" cy="232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ОЛИМПИЙСКИЕ ИГРЫ</a:t>
            </a: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«Быстрее, выше, сильнее»</a:t>
            </a:r>
            <a:r>
              <a:rPr lang="ru-RU" sz="4800" smtClean="0">
                <a:solidFill>
                  <a:srgbClr val="FF0000"/>
                </a:solidFill>
              </a:rPr>
              <a:t/>
            </a:r>
            <a:br>
              <a:rPr lang="ru-RU" sz="4800" smtClean="0">
                <a:solidFill>
                  <a:srgbClr val="FF0000"/>
                </a:solidFill>
              </a:rPr>
            </a:br>
            <a:endParaRPr lang="ru-RU" sz="480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5013325"/>
            <a:ext cx="4719667" cy="15573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Лашманова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Людмила Ильинична, учитель русского языка 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литературы</a:t>
            </a:r>
            <a:endParaRPr lang="ru-RU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8" name="Picture 6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игры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proxy12.media.online.ua/uol/r2-f6a08dfc6b/50108337db41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1834">
            <a:off x="4572000" y="1285860"/>
            <a:ext cx="3937694" cy="53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Это были первые в                                 истории Олимпийские игры                                    на территории Восточной                                    Европы, а также первые                                        Игры, проведённые в                         социалистической стране. </a:t>
            </a:r>
          </a:p>
        </p:txBody>
      </p:sp>
      <p:pic>
        <p:nvPicPr>
          <p:cNvPr id="22535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 </a:t>
            </a:r>
            <a:r>
              <a:rPr lang="ru-RU" b="1" dirty="0" smtClean="0">
                <a:solidFill>
                  <a:srgbClr val="FF0000"/>
                </a:solidFill>
              </a:rPr>
              <a:t>достижения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   </a:t>
            </a:r>
            <a:r>
              <a:rPr lang="ru-RU" b="1" smtClean="0"/>
              <a:t>За 14 дней соревнований спортсмены, представляющие все 5 континентов, установили 74 олимпийских, 39 европейских и 36 мировых рекордов.</a:t>
            </a:r>
          </a:p>
        </p:txBody>
      </p:sp>
      <p:pic>
        <p:nvPicPr>
          <p:cNvPr id="23554" name="Picture 2" descr="http://www.skisport.ru/photos/img/98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25292">
            <a:off x="4643438" y="3500438"/>
            <a:ext cx="4167172" cy="306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Неофициальный медальный зачет</a:t>
            </a:r>
            <a:r>
              <a:rPr lang="ru-RU" sz="40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СССР занял первое место, набрав символическое число золотых медалей-80.</a:t>
            </a:r>
          </a:p>
        </p:txBody>
      </p:sp>
      <p:pic>
        <p:nvPicPr>
          <p:cNvPr id="20482" name="Picture 2" descr="http://img.rian.ru/images/4298/45/42984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52968">
            <a:off x="3536235" y="3482179"/>
            <a:ext cx="44577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7143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Олимпиада 2014</a:t>
            </a:r>
            <a:r>
              <a:rPr lang="ru-RU" b="1" smtClean="0">
                <a:solidFill>
                  <a:srgbClr val="FF0000"/>
                </a:solidFill>
              </a:rPr>
              <a:t> года 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1506" name="Picture 2" descr="http://f.azh.kz/news/123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214422"/>
            <a:ext cx="2857520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7865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Заявки на проведение                                  олимпиады подавали шесть городов : Зальцбург (Австрия), София (Болгария), Хака (Испания), Бакуриани (Грузия), Пьен-Чонг (Корея), Алма-Ата (Казахстан), Сочи.</a:t>
            </a:r>
          </a:p>
          <a:p>
            <a:pPr eaLnBrk="1" hangingPunct="1"/>
            <a:endParaRPr lang="ru-RU" smtClean="0"/>
          </a:p>
        </p:txBody>
      </p:sp>
      <p:pic>
        <p:nvPicPr>
          <p:cNvPr id="2560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pics.kz/s2/21/62/36/01/21623601048a65db543e2d0bfd5946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0042"/>
            <a:ext cx="3071834" cy="38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 – олимпийская  столица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img.mota.ru/upload/wallpapers/2010/02/28/12/04/21500/mota_ru_0022812-1280x7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52" y="3714752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58578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Россия – это страна, где зимние виды спорта являются национальными.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	Россия, как страна, давшая миру 600 олимпийских чемпионов, заслуживает принять зимнюю </a:t>
            </a:r>
            <a:r>
              <a:rPr lang="en-US" b="1" smtClean="0"/>
              <a:t>олимпиаду! </a:t>
            </a:r>
            <a:endParaRPr lang="ru-RU" b="1" smtClean="0"/>
          </a:p>
          <a:p>
            <a:pPr eaLnBrk="1" hangingPunct="1"/>
            <a:endParaRPr lang="ru-RU" smtClean="0"/>
          </a:p>
        </p:txBody>
      </p:sp>
      <p:pic>
        <p:nvPicPr>
          <p:cNvPr id="26632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Талисман игр Сочи – 2014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2" descr="http://www.srgazeta.ru/wp-content/uploads/2011/12/talis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357430"/>
            <a:ext cx="63817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</a:t>
            </a:r>
            <a:r>
              <a:rPr lang="en-US" b="1" smtClean="0">
                <a:solidFill>
                  <a:srgbClr val="FF0000"/>
                </a:solidFill>
              </a:rPr>
              <a:t>елый </a:t>
            </a:r>
            <a:r>
              <a:rPr lang="ru-RU" b="1" smtClean="0">
                <a:solidFill>
                  <a:srgbClr val="FF0000"/>
                </a:solidFill>
              </a:rPr>
              <a:t>М</a:t>
            </a:r>
            <a:r>
              <a:rPr lang="en-US" b="1" smtClean="0">
                <a:solidFill>
                  <a:srgbClr val="FF0000"/>
                </a:solidFill>
              </a:rPr>
              <a:t>ишка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434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</a:t>
            </a:r>
            <a:r>
              <a:rPr lang="en-US" b="1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</a:t>
            </a:r>
            <a:endParaRPr lang="ru-RU" b="1" smtClean="0"/>
          </a:p>
        </p:txBody>
      </p:sp>
      <p:pic>
        <p:nvPicPr>
          <p:cNvPr id="29700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8900" y="32861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Зайка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</a:t>
            </a:r>
            <a:r>
              <a:rPr lang="en-US" b="1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</a:t>
            </a:r>
            <a:endParaRPr lang="ru-RU" b="1" smtClean="0"/>
          </a:p>
        </p:txBody>
      </p:sp>
      <p:pic>
        <p:nvPicPr>
          <p:cNvPr id="30724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3" cstate="email"/>
          <a:srcRect r="17207"/>
          <a:stretch>
            <a:fillRect/>
          </a:stretch>
        </p:blipFill>
        <p:spPr bwMode="auto">
          <a:xfrm>
            <a:off x="6715125" y="3000375"/>
            <a:ext cx="2428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льпинист Леопард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b="1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  		    лавин.</a:t>
            </a:r>
          </a:p>
          <a:p>
            <a:pPr eaLnBrk="1" hangingPunct="1"/>
            <a:endParaRPr lang="ru-RU" smtClean="0"/>
          </a:p>
        </p:txBody>
      </p:sp>
      <p:pic>
        <p:nvPicPr>
          <p:cNvPr id="31748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857625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12144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Какие виды спорта были включены в первые Олимпийские игры?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/>
            </a:r>
            <a:br>
              <a:rPr lang="en-US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787900" y="2276475"/>
            <a:ext cx="2879725" cy="3840163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32774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85" descr="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933825"/>
            <a:ext cx="4105275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5867400" y="40767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9028 -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Олимпийских игр</a:t>
            </a:r>
          </a:p>
        </p:txBody>
      </p:sp>
      <p:pic>
        <p:nvPicPr>
          <p:cNvPr id="5" name="il_fi" descr="http://lh4.ggpht.com/_NkffXgkQPM0/TTVc4QwxE7I/AAAAAAAABb8/Xs1cvuv3w3w/img238718515159d168886c6100b7cb945d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28926" y="4629149"/>
            <a:ext cx="5214974" cy="2228851"/>
          </a:xfrm>
          <a:effectLst>
            <a:softEdge rad="112500"/>
          </a:effectLst>
        </p:spPr>
      </p:pic>
      <p:pic>
        <p:nvPicPr>
          <p:cNvPr id="6" name="il_fi" descr="http://olimp-history.ru/files/ancient_olympic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928802"/>
            <a:ext cx="314325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071813" y="1500188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В 776 году до н.э.  Олимпийский праздник получил общегреческое  признание. Этот год явился первой летописной страницей Олимпийских игр.</a:t>
            </a:r>
            <a:endParaRPr lang="ru-RU" sz="3200" b="1" i="1">
              <a:latin typeface="Calibri" pitchFamily="34" charset="0"/>
            </a:endParaRPr>
          </a:p>
          <a:p>
            <a:endParaRPr lang="ru-RU" sz="2400" b="1">
              <a:latin typeface="Calibri" pitchFamily="34" charset="0"/>
            </a:endParaRPr>
          </a:p>
        </p:txBody>
      </p:sp>
      <p:pic>
        <p:nvPicPr>
          <p:cNvPr id="14344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2800" b="1" i="1" smtClean="0">
                <a:solidFill>
                  <a:srgbClr val="FF0000"/>
                </a:solidFill>
              </a:rPr>
              <a:t>Как называли победителей Игр в Древней Греции?</a:t>
            </a:r>
            <a:r>
              <a:rPr lang="ru-RU" smtClean="0"/>
              <a:t> 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4140200" y="2000250"/>
            <a:ext cx="4546600" cy="1068388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39942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63" name="Picture 30" descr="olimpionik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3644900"/>
            <a:ext cx="29813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500188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Как называется и посёлок, и горнолыжный курорт в Сочи?</a:t>
            </a:r>
            <a:br>
              <a:rPr lang="en-US" sz="2800" b="1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643438" y="2133600"/>
            <a:ext cx="4043362" cy="647700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2" name="Picture 2" descr="http://www.glcsa.org/images/stories/kr-po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2691" y="3006721"/>
            <a:ext cx="4690956" cy="352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9144000" cy="17145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Какой вид спорта был включён в программу Олимпиад из-за легенды о смерти его основоположника?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00563" y="2276475"/>
            <a:ext cx="3609975" cy="792163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34823" name="Picture 7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43" name="Picture 31" descr="0005d87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179763"/>
            <a:ext cx="4371975" cy="344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589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О каком виде спорта англичане говорят, что это обмен мнениями при помощи жестов?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356100" y="2205038"/>
            <a:ext cx="4103688" cy="576262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36871" name="Picture 7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91" name="Picture 31" descr="x_f33dc0e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860800"/>
            <a:ext cx="4233862" cy="261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5940425" y="3933825"/>
            <a:ext cx="143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Начиная с 1924 года к словам «Олимпийские игры» стали добавлять ещё одно то или иное слово. Какое?</a:t>
            </a:r>
          </a:p>
        </p:txBody>
      </p:sp>
      <p:pic>
        <p:nvPicPr>
          <p:cNvPr id="2" name="Picture 2" descr="http://s.spynet.ru/uploads/images/0/5/3/9/9/5/2010/09/18/16b6c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000504"/>
            <a:ext cx="55721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0" name="Содержимое 2"/>
          <p:cNvSpPr>
            <a:spLocks noGrp="1"/>
          </p:cNvSpPr>
          <p:nvPr>
            <p:ph idx="1"/>
          </p:nvPr>
        </p:nvSpPr>
        <p:spPr>
          <a:xfrm>
            <a:off x="4284663" y="2205038"/>
            <a:ext cx="4259262" cy="503237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37895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16" name="Picture 31" descr="1924o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284538"/>
            <a:ext cx="3883025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5076825" y="34290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Только в одном виде спорта надо к победе буквально пятиться задом. Когда-то он даже входил в программу Олимпийских игр. Назовите этот вид.</a:t>
            </a:r>
            <a:r>
              <a:rPr lang="ru-RU" smtClean="0"/>
              <a:t> 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284663" y="2276475"/>
            <a:ext cx="4630737" cy="576263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38918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9" name="Picture 30" descr="igra-rak-pyatitsya-naz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860800"/>
            <a:ext cx="4535488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Кто в марте 2010 года был выбран композитором для написания гимна Сочи-2014?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995738" y="2349500"/>
            <a:ext cx="4702175" cy="3768725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/>
          </a:p>
        </p:txBody>
      </p:sp>
      <p:pic>
        <p:nvPicPr>
          <p:cNvPr id="46084" name="Picture 4" descr="http://valeriya.net/upload/gallery/59/ib_2160_2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928934"/>
            <a:ext cx="4643236" cy="348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Гимн сочинской олимпиа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/>
              <a:t>    Полны величия заснеженные горы.</a:t>
            </a:r>
            <a:br>
              <a:rPr lang="ru-RU" b="1" i="1" smtClean="0"/>
            </a:br>
            <a:r>
              <a:rPr lang="ru-RU" b="1" i="1" smtClean="0"/>
              <a:t>Играет бликами морская даль.</a:t>
            </a:r>
            <a:br>
              <a:rPr lang="ru-RU" b="1" i="1" smtClean="0"/>
            </a:br>
            <a:r>
              <a:rPr lang="ru-RU" b="1" i="1" smtClean="0"/>
              <a:t>Полны спортсмены олимпийского задора,</a:t>
            </a:r>
            <a:br>
              <a:rPr lang="ru-RU" b="1" i="1" smtClean="0"/>
            </a:br>
            <a:r>
              <a:rPr lang="ru-RU" b="1" i="1" smtClean="0"/>
              <a:t>А  солнце в небе блещет как медаль!</a:t>
            </a:r>
            <a:br>
              <a:rPr lang="ru-RU" b="1" i="1" smtClean="0"/>
            </a:br>
            <a:r>
              <a:rPr lang="ru-RU" b="1" i="1" smtClean="0"/>
              <a:t>						</a:t>
            </a:r>
            <a:r>
              <a:rPr lang="ru-RU" i="1" smtClean="0"/>
              <a:t>(В. Негодаев)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 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3014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Интересные факты о древних Олимпийских играх</a:t>
            </a:r>
            <a:r>
              <a:rPr lang="ru-RU" sz="3600" smtClean="0"/>
              <a:t> </a:t>
            </a:r>
          </a:p>
        </p:txBody>
      </p:sp>
      <p:pic>
        <p:nvPicPr>
          <p:cNvPr id="4098" name="Picture 2" descr="http://www.ellada-russia.ru/images/portal/flame_light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36189">
            <a:off x="5637079" y="4009252"/>
            <a:ext cx="33045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543925" cy="4911725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Атлеты-олимпийцы соревновались обнаженными</a:t>
            </a:r>
            <a:r>
              <a:rPr lang="ru-RU" sz="2800" smtClean="0"/>
              <a:t> </a:t>
            </a:r>
            <a:endParaRPr lang="ru-RU" sz="2800" b="1" smtClean="0"/>
          </a:p>
          <a:p>
            <a:pPr eaLnBrk="1" hangingPunct="1"/>
            <a:r>
              <a:rPr lang="ru-RU" sz="2800" b="1" i="1" smtClean="0"/>
              <a:t>Повар - первый чемпион олимпийских игр</a:t>
            </a:r>
            <a:r>
              <a:rPr lang="ru-RU" sz="2800" smtClean="0"/>
              <a:t> </a:t>
            </a:r>
            <a:endParaRPr lang="ru-RU" sz="2800" b="1" smtClean="0"/>
          </a:p>
          <a:p>
            <a:pPr eaLnBrk="1" hangingPunct="1"/>
            <a:r>
              <a:rPr lang="ru-RU" sz="2800" b="1" i="1" smtClean="0"/>
              <a:t>Вместо медалей - оливковая ветвь</a:t>
            </a:r>
          </a:p>
          <a:p>
            <a:pPr eaLnBrk="1" hangingPunct="1"/>
            <a:r>
              <a:rPr lang="ru-RU" sz="2800" b="1" i="1" smtClean="0"/>
              <a:t>Бег был единственным видом соревнований</a:t>
            </a:r>
          </a:p>
          <a:p>
            <a:pPr eaLnBrk="1" hangingPunct="1"/>
            <a:r>
              <a:rPr lang="ru-RU" sz="2800" b="1" i="1" smtClean="0"/>
              <a:t>Панкратион - это древний вид борьбы без правил</a:t>
            </a:r>
            <a:r>
              <a:rPr lang="ru-RU" sz="2800" b="1" smtClean="0"/>
              <a:t> </a:t>
            </a:r>
          </a:p>
          <a:p>
            <a:pPr eaLnBrk="1" hangingPunct="1"/>
            <a:r>
              <a:rPr lang="ru-RU" sz="2800" b="1" i="1" smtClean="0"/>
              <a:t>Панэллинские игры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b="1" i="1" smtClean="0"/>
              <a:t>Женские спортивные игры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b="1" i="1" smtClean="0"/>
              <a:t>Антикиферский механизм</a:t>
            </a:r>
            <a:r>
              <a:rPr lang="ru-RU" sz="2800" smtClean="0"/>
              <a:t> </a:t>
            </a:r>
            <a:endParaRPr lang="ru-RU" sz="2800" b="1" i="1" smtClean="0"/>
          </a:p>
          <a:p>
            <a:pPr eaLnBrk="1" hangingPunct="1"/>
            <a:endParaRPr lang="ru-RU" sz="2800" b="1" i="1" smtClean="0"/>
          </a:p>
          <a:p>
            <a:pPr eaLnBrk="1" hangingPunct="1"/>
            <a:endParaRPr lang="ru-RU" smtClean="0"/>
          </a:p>
        </p:txBody>
      </p:sp>
      <p:pic>
        <p:nvPicPr>
          <p:cNvPr id="1536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Олимпийских игр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Римляне, ставшие к 390 г. н.э. христианами, посчитали эти спортивные состязания языческим фестивалем. В 394 г. н.э. император Римской империи Феодосий </a:t>
            </a:r>
            <a:r>
              <a:rPr lang="en-US" b="1" smtClean="0"/>
              <a:t>I</a:t>
            </a:r>
            <a:r>
              <a:rPr lang="ru-RU" b="1" smtClean="0"/>
              <a:t> запретил        						      	проведение 						      	Олимпийских игр</a:t>
            </a:r>
          </a:p>
        </p:txBody>
      </p:sp>
      <p:pic>
        <p:nvPicPr>
          <p:cNvPr id="17412" name="Picture 7" descr="%D0%9E%D0%BB%D0%B8%D0%BC%D0%BF%D0%B8%D0%B9%D1%81%D0%BA%D0%B8%D0%B5-%D0%B8%D0%B3%D1%80%D1%8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3644900"/>
            <a:ext cx="396081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игр</a:t>
            </a:r>
            <a:endParaRPr lang="ru-RU" dirty="0"/>
          </a:p>
        </p:txBody>
      </p:sp>
      <p:pic>
        <p:nvPicPr>
          <p:cNvPr id="6146" name="Picture 2" descr="http://www.gloria.tv/thumbnail/2011-09/media-19343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3838568" cy="390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olimp-history.ru/files/pierre_de_couberti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29190" y="2571744"/>
            <a:ext cx="3810000" cy="4076700"/>
          </a:xfrm>
          <a:effectLst>
            <a:softEdge rad="112500"/>
          </a:effectLst>
        </p:spPr>
      </p:pic>
      <p:pic>
        <p:nvPicPr>
          <p:cNvPr id="17415" name="Picture 7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Олимпийских игр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nname.org/wp-content/uploads/2008/07/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98105">
            <a:off x="3129807" y="2487269"/>
            <a:ext cx="58254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/>
              <a:t>пять скреплённых колец, символизирующих                                       объединение пяти                                                       частей света                                                                               в олимпийском                                                      движении</a:t>
            </a:r>
          </a:p>
          <a:p>
            <a:pPr eaLnBrk="1" hangingPunct="1"/>
            <a:endParaRPr lang="ru-RU" smtClean="0"/>
          </a:p>
        </p:txBody>
      </p:sp>
      <p:pic>
        <p:nvPicPr>
          <p:cNvPr id="1843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16538"/>
            <a:ext cx="2987675" cy="154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Девиз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Олимпийских игр </a:t>
            </a:r>
            <a:endParaRPr lang="ru-RU" dirty="0"/>
          </a:p>
        </p:txBody>
      </p:sp>
      <p:pic>
        <p:nvPicPr>
          <p:cNvPr id="9218" name="Picture 2" descr="http://www.dribin.by/wp-content/uploads/2011/09/P-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450059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Citius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</a:rPr>
              <a:t>Altius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</a:rPr>
              <a:t>Fortius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g-fotki.yandex.ru/get/5704/na-blyudatel.6e/0_56078_279355a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857496"/>
            <a:ext cx="2513490" cy="353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игр 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http://img1.liveinternet.ru/images/attach/c/1/56/527/56527517_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8090" y="1636704"/>
            <a:ext cx="61436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талисманы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8" descr="http://im0-tub-ru.yandex.net/i?id=367595308-2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572261">
            <a:off x="15931" y="2140858"/>
            <a:ext cx="2152664" cy="208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миссия олимпийского талисмана —          	отразить дух страны-хозяйки                          	игр, принести удачу спортсменам и 			накалить 					праздничную атмосферу </a:t>
            </a:r>
          </a:p>
        </p:txBody>
      </p:sp>
      <p:pic>
        <p:nvPicPr>
          <p:cNvPr id="3" name="Picture 4" descr="http://im2-tub-ru.yandex.net/i?id=160568753-40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21355">
            <a:off x="107832" y="4251243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7-tub-ru.yandex.net/i?id=84441437-5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8786">
            <a:off x="6928794" y="1670611"/>
            <a:ext cx="21621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im3-tub-ru.yandex.net/i?id=375581172-0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093849">
            <a:off x="1924994" y="4568208"/>
            <a:ext cx="2143130" cy="2143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://im7-tub-ru.yandex.net/i?id=317591633-6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18043">
            <a:off x="6765911" y="4735528"/>
            <a:ext cx="2000254" cy="20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07832">
            <a:off x="6978870" y="3066424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http://im2-tub-ru.yandex.net/i?id=106410459-00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619805">
            <a:off x="5890681" y="2957163"/>
            <a:ext cx="1571636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4" name="Picture 16" descr="http://im5-tub-ru.yandex.net/i?id=387314768-50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71934" y="4929198"/>
            <a:ext cx="2913044" cy="16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70bea720444516edf262b7f5690a74d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418</Words>
  <Application>Microsoft Office PowerPoint</Application>
  <PresentationFormat>Экран (4:3)</PresentationFormat>
  <Paragraphs>59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ОЛИМПИЙСКИЕ ИГРЫ «Быстрее, выше, сильнее» </vt:lpstr>
      <vt:lpstr>Возникновение Олимпийских игр</vt:lpstr>
      <vt:lpstr>Интересные факты о древних Олимпийских играх </vt:lpstr>
      <vt:lpstr>Запрет Олимпийских игр</vt:lpstr>
      <vt:lpstr>Возрождение  Олимпийских игр</vt:lpstr>
      <vt:lpstr>Символ Олимпийских игр </vt:lpstr>
      <vt:lpstr>Девиз Олимпийских игр </vt:lpstr>
      <vt:lpstr>Флаг Олимпийских игр </vt:lpstr>
      <vt:lpstr>Олимпийские талисманы </vt:lpstr>
      <vt:lpstr>Олимпийские игры в Москве</vt:lpstr>
      <vt:lpstr>Олимпийские  достижения </vt:lpstr>
      <vt:lpstr>Неофициальный медальный зачет </vt:lpstr>
      <vt:lpstr>Олимпиада 2014 года  </vt:lpstr>
      <vt:lpstr>Сочи – олимпийская  столица</vt:lpstr>
      <vt:lpstr>Талисман игр Сочи – 2014</vt:lpstr>
      <vt:lpstr>Белый Мишка</vt:lpstr>
      <vt:lpstr>Зайка</vt:lpstr>
      <vt:lpstr>Альпинист Леопард </vt:lpstr>
      <vt:lpstr>Какие виды спорта были включены в первые Олимпийские игры?  </vt:lpstr>
      <vt:lpstr> Как называли победителей Игр в Древней Греции? </vt:lpstr>
      <vt:lpstr> Как называется и посёлок, и горнолыжный курорт в Сочи? </vt:lpstr>
      <vt:lpstr>Какой вид спорта был включён в программу Олимпиад из-за легенды о смерти его основоположника?</vt:lpstr>
      <vt:lpstr> О каком виде спорта англичане говорят, что это обмен мнениями при помощи жестов?</vt:lpstr>
      <vt:lpstr>Начиная с 1924 года к словам «Олимпийские игры» стали добавлять ещё одно то или иное слово. Какое?</vt:lpstr>
      <vt:lpstr>Только в одном виде спорта надо к победе буквально пятиться задом. Когда-то он даже входил в программу Олимпийских игр. Назовите этот вид. </vt:lpstr>
      <vt:lpstr> Кто в марте 2010 года был выбран композитором для написания гимна Сочи-2014?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Пользователь</dc:creator>
  <cp:lastModifiedBy>Admin</cp:lastModifiedBy>
  <cp:revision>16</cp:revision>
  <dcterms:created xsi:type="dcterms:W3CDTF">2013-02-14T13:12:42Z</dcterms:created>
  <dcterms:modified xsi:type="dcterms:W3CDTF">2017-01-31T18:51:12Z</dcterms:modified>
</cp:coreProperties>
</file>