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8" r:id="rId4"/>
    <p:sldId id="263" r:id="rId5"/>
    <p:sldId id="264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15CB-706C-480D-B9EA-4F96AD3CD533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7385-C14D-4FB5-B304-6B37133A29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15CB-706C-480D-B9EA-4F96AD3CD533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7385-C14D-4FB5-B304-6B37133A29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15CB-706C-480D-B9EA-4F96AD3CD533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7385-C14D-4FB5-B304-6B37133A29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15CB-706C-480D-B9EA-4F96AD3CD533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7385-C14D-4FB5-B304-6B37133A29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15CB-706C-480D-B9EA-4F96AD3CD533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7385-C14D-4FB5-B304-6B37133A29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15CB-706C-480D-B9EA-4F96AD3CD533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7385-C14D-4FB5-B304-6B37133A29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15CB-706C-480D-B9EA-4F96AD3CD533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7385-C14D-4FB5-B304-6B37133A29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15CB-706C-480D-B9EA-4F96AD3CD533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7385-C14D-4FB5-B304-6B37133A29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15CB-706C-480D-B9EA-4F96AD3CD533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7385-C14D-4FB5-B304-6B37133A29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15CB-706C-480D-B9EA-4F96AD3CD533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7385-C14D-4FB5-B304-6B37133A29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15CB-706C-480D-B9EA-4F96AD3CD533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7385-C14D-4FB5-B304-6B37133A29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215CB-706C-480D-B9EA-4F96AD3CD533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A7385-C14D-4FB5-B304-6B37133A292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Downloads\457247_6264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Рисунок 4" descr="C:\Documents and Settings\Admin\Рабочий стол\111\попов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5" y="1285860"/>
            <a:ext cx="3500461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Downloads\5912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pic>
        <p:nvPicPr>
          <p:cNvPr id="5" name="Рисунок 4" descr="C:\Windows\System32\config\systemprofile\Desktop\ф1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rot="10800000" flipV="1">
            <a:off x="785784" y="357166"/>
            <a:ext cx="7715303" cy="3929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7" name="Picture 5" descr="C:\Documents and Settings\Admin\Мои документы\Downloads\img7 (2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pic>
        <p:nvPicPr>
          <p:cNvPr id="11" name="Рисунок 10" descr="C:\Documents and Settings\Admin\Рабочий стол\111\ попов2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428604"/>
            <a:ext cx="7643866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7" name="Picture 5" descr="C:\Documents and Settings\Admin\Мои документы\Downloads\img7 (2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pic>
        <p:nvPicPr>
          <p:cNvPr id="5" name="Рисунок 4" descr="C:\Windows\System32\config\systemprofile\Downloads\life-113-1-big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357166"/>
            <a:ext cx="6429420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7" name="Picture 5" descr="C:\Documents and Settings\Admin\Мои документы\Downloads\img7 (2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pic>
        <p:nvPicPr>
          <p:cNvPr id="5" name="Рисунок 4" descr="C:\Windows\System32\config\systemprofile\Desktop\ф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428604"/>
            <a:ext cx="7572427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EAEAEA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Office PowerPoint</Application>
  <PresentationFormat>Экран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15</cp:revision>
  <dcterms:created xsi:type="dcterms:W3CDTF">2018-04-10T15:35:45Z</dcterms:created>
  <dcterms:modified xsi:type="dcterms:W3CDTF">2018-04-10T16:01:39Z</dcterms:modified>
</cp:coreProperties>
</file>